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6"/>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0" r:id="rId88"/>
    <p:sldId id="391" r:id="rId89"/>
    <p:sldId id="364" r:id="rId90"/>
    <p:sldId id="452" r:id="rId91"/>
    <p:sldId id="453" r:id="rId92"/>
    <p:sldId id="447" r:id="rId93"/>
    <p:sldId id="363" r:id="rId94"/>
    <p:sldId id="449" r:id="rId95"/>
    <p:sldId id="450" r:id="rId96"/>
    <p:sldId id="451" r:id="rId97"/>
    <p:sldId id="454" r:id="rId98"/>
    <p:sldId id="455" r:id="rId99"/>
    <p:sldId id="456" r:id="rId100"/>
    <p:sldId id="457" r:id="rId101"/>
    <p:sldId id="538" r:id="rId102"/>
    <p:sldId id="458" r:id="rId103"/>
    <p:sldId id="459" r:id="rId104"/>
    <p:sldId id="460" r:id="rId105"/>
    <p:sldId id="431" r:id="rId106"/>
    <p:sldId id="432" r:id="rId107"/>
    <p:sldId id="463" r:id="rId108"/>
    <p:sldId id="464" r:id="rId109"/>
    <p:sldId id="468" r:id="rId110"/>
    <p:sldId id="465" r:id="rId111"/>
    <p:sldId id="469" r:id="rId112"/>
    <p:sldId id="467" r:id="rId113"/>
    <p:sldId id="471" r:id="rId114"/>
    <p:sldId id="472" r:id="rId115"/>
    <p:sldId id="473" r:id="rId116"/>
    <p:sldId id="474" r:id="rId117"/>
    <p:sldId id="478" r:id="rId118"/>
    <p:sldId id="479" r:id="rId119"/>
    <p:sldId id="484" r:id="rId120"/>
    <p:sldId id="489" r:id="rId121"/>
    <p:sldId id="490" r:id="rId122"/>
    <p:sldId id="491" r:id="rId123"/>
    <p:sldId id="492" r:id="rId124"/>
    <p:sldId id="493" r:id="rId125"/>
    <p:sldId id="494" r:id="rId126"/>
    <p:sldId id="496" r:id="rId127"/>
    <p:sldId id="499" r:id="rId128"/>
    <p:sldId id="498" r:id="rId129"/>
    <p:sldId id="500" r:id="rId130"/>
    <p:sldId id="501" r:id="rId131"/>
    <p:sldId id="504" r:id="rId132"/>
    <p:sldId id="505" r:id="rId133"/>
    <p:sldId id="506" r:id="rId134"/>
    <p:sldId id="507" r:id="rId135"/>
    <p:sldId id="508" r:id="rId136"/>
    <p:sldId id="509" r:id="rId137"/>
    <p:sldId id="510" r:id="rId138"/>
    <p:sldId id="511" r:id="rId139"/>
    <p:sldId id="512" r:id="rId140"/>
    <p:sldId id="513" r:id="rId141"/>
    <p:sldId id="525" r:id="rId142"/>
    <p:sldId id="527" r:id="rId143"/>
    <p:sldId id="528" r:id="rId144"/>
    <p:sldId id="529" r:id="rId145"/>
    <p:sldId id="533" r:id="rId146"/>
    <p:sldId id="534" r:id="rId147"/>
    <p:sldId id="541" r:id="rId148"/>
    <p:sldId id="278" r:id="rId149"/>
    <p:sldId id="328" r:id="rId150"/>
    <p:sldId id="329" r:id="rId151"/>
    <p:sldId id="330" r:id="rId152"/>
    <p:sldId id="331" r:id="rId153"/>
    <p:sldId id="332" r:id="rId154"/>
    <p:sldId id="333" r:id="rId155"/>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viewProps" Target="view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theme" Target="theme/theme1.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notesMaster" Target="notesMasters/notesMaster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commentAuthors" Target="commentAuthor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11/14/2022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100</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121</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87</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xml"/><Relationship Id="rId4" Type="http://schemas.openxmlformats.org/officeDocument/2006/relationships/image" Target="../media/image81.emf"/></Relationships>
</file>

<file path=ppt/slides/_rels/slide6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ovaPath_docClass>Public</NovaPath_docClass>
</file>

<file path=customXml/item1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2.xml><?xml version="1.0" encoding="utf-8"?>
<nXeGKudETKPeaCNGFh5ix5fP7fSWtl37NIroXmZN38TajkfZeW3Vf6bvmNn8>F3zN+b/i4tnmf1Pn8dMHjQY4fOkrWxKKFMwQJVnEdZxFV8fboXniajiXuuMheA5H</nXeGKudETKPeaCNGFh5ix5fP7fSWtl37NIroXmZN38TajkfZeW3Vf6bvmNn8>
</file>

<file path=customXml/item13.xml><?xml version="1.0" encoding="utf-8"?>
<nXeGKudETKPeaCNGFh5i8sltj09I1nJ8AlBUytNZ1Ehih9jnZMZtoeNI9UMZ5>hQOrgaZel9Xce9iivZRnVtPKMmclybzjQee+t57u6m4=</nXeGKudETKPeaCNGFh5i8sltj09I1nJ8AlBUytNZ1Ehih9jnZMZtoeNI9UMZ5>
</file>

<file path=customXml/item14.xml><?xml version="1.0" encoding="utf-8"?>
<nXeGKudETKPeaCNGFh5ix5fP7fSWtl37NIroXmZyHIynb9qBde2n67FOJFV2>eDRB324l0Mn4dbbVFF/GnQ==</nXeGKudETKPeaCNGFh5ix5fP7fSWtl37NIroXmZyHIynb9qBde2n67FOJFV2>
</file>

<file path=customXml/item15.xml><?xml version="1.0" encoding="utf-8"?>
<NovaPath_DocumentType>0</NovaPath_DocumentType>
</file>

<file path=customXml/item16.xml><?xml version="1.0" encoding="utf-8"?>
<nXeGKudETKPeaCNGFh5iyLk1gcWWJqTgFQk8wGFUmjFC0m6hdwbr2zDsrBNVqK>ZlVJfRBpz5lbyGnSv/Z+QA==</nXeGKudETKPeaCNGFh5iyLk1gcWWJqTgFQk8wGFUmjFC0m6hdwbr2zDsrBNVqK>
</file>

<file path=customXml/item17.xml><?xml version="1.0" encoding="utf-8"?>
<NovaPath_docID>LVYCHO19NYL359163243VPG4TH</NovaPath_docID>
</file>

<file path=customXml/item18.xml><?xml version="1.0" encoding="utf-8"?>
<NovaPath_docOwner>Z665059</NovaPath_docOwner>
</file>

<file path=customXml/item19.xml><?xml version="1.0" encoding="utf-8"?>
<NovaPath_versionInfo>5.0.3.12870</NovaPath_versionInfo>
</file>

<file path=customXml/item2.xml><?xml version="1.0" encoding="utf-8"?>
<NovaPath_docName>CortexM3_Uni_Intro (2).pptx</NovaPath_docName>
</file>

<file path=customXml/item20.xml><?xml version="1.0" encoding="utf-8"?>
<nXeGKudETKPeaCNGFh5ix5fP7fSWtl37NIroXmYBQsS1cecqKZfGozr8W9iy>lRNKEdCWJXNAkniveh3+yQ==</nXeGKudETKPeaCNGFh5ix5fP7fSWtl37NIroXmYBQsS1cecqKZfGozr8W9iy>
</file>

<file path=customXml/item21.xml><?xml version="1.0" encoding="utf-8"?>
<NovaPath_docAuthor>jbungo</NovaPath_docAuthor>
</file>

<file path=customXml/item22.xml><?xml version="1.0" encoding="utf-8"?>
<nXeGKudETKPeaCNGFh5i7KB6PCgefevITs3IW5zvHkDTq2cPPZVDzitehfVaR>xXOERgJrn4wgiPpGYa05bg==</nXeGKudETKPeaCNGFh5i7KB6PCgefevITs3IW5zvHkDTq2cPPZVDzitehfVaR>
</file>

<file path=customXml/item2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4.xml><?xml version="1.0" encoding="utf-8"?>
<NovaPath_docClassDate>11/09/2020 17:34:42</NovaPath_docClassDate>
</file>

<file path=customXml/item25.xml><?xml version="1.0" encoding="utf-8"?>
<NovaPath_docPath>C:\Users\z665059\Downloads\CortexM3_Uni_Intro (2).pptx</NovaPath_docPath>
</file>

<file path=customXml/item26.xml><?xml version="1.0" encoding="utf-8"?>
<NovaPath_docClassID>1010</NovaPath_docClassID>
</file>

<file path=customXml/item3.xml><?xml version="1.0" encoding="utf-8"?>
<NovaPath_severityLevel>0</NovaPath_severityLevel>
</file>

<file path=customXml/item4.xml><?xml version="1.0" encoding="utf-8"?>
<nXeGKudETKPeaCNGFh5i7cKyawAjgyQn9gyiebCxx1jD9eHXSWW9Lib2F1j9>fA1qgb7790upUrxYUxfdzcBesH0ECkOSNOlUUDKovnb4vNmfjysJ+j36hEnPy9rkf4Jmc+wequkgpMU9A0amCQ==</nXeGKudETKPeaCNGFh5i7cKyawAjgyQn9gyiebCxx1jD9eHXSWW9Lib2F1j9>
</file>

<file path=customXml/item5.xml><?xml version="1.0" encoding="utf-8"?>
<NovaPath_tenantID>8BC9BD9B-31E2-4E97-ABE0-B03814292429</NovaPath_tenantID>
</file>

<file path=customXml/item6.xml><?xml version="1.0" encoding="utf-8"?>
<nXeGKudETKPeaCNGFh5i2aVdoOsLYjULCdH7T707tDyRRmguot4fEcJ2iD6f9>FpGM3f2hcFY+SsLGgsEJmw==</nXeGKudETKPeaCNGFh5i2aVdoOsLYjULCdH7T707tDyRRmguot4fEcJ2iD6f9>
</file>

<file path=customXml/item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8.xml><?xml version="1.0" encoding="utf-8"?>
<NovaPath_baseApplication>Microsoft PowerPoint</NovaPath_baseApplication>
</file>

<file path=customXml/item9.xml><?xml version="1.0" encoding="utf-8"?>
<nXeGKudETKPeaCNGFh5iTSI5UodjD94nh7U7VklxY>FS3MYj/iUxgF6pSYx3UlFNqeY30FWgHovIktz7UL9DoN1Gv0/2V3+Bgs3qnG34IT9l1UjmTGrWrT9GpPJvv8Bg==</nXeGKudETKPeaCNGFh5iTSI5UodjD94nh7U7VklxY>
</file>

<file path=customXml/itemProps1.xml><?xml version="1.0" encoding="utf-8"?>
<ds:datastoreItem xmlns:ds="http://schemas.openxmlformats.org/officeDocument/2006/customXml" ds:itemID="{871F7A91-E79E-489A-8A81-50D251CB3745}">
  <ds:schemaRefs/>
</ds:datastoreItem>
</file>

<file path=customXml/itemProps10.xml><?xml version="1.0" encoding="utf-8"?>
<ds:datastoreItem xmlns:ds="http://schemas.openxmlformats.org/officeDocument/2006/customXml" ds:itemID="{5303415C-4C72-47D4-AA8C-AA6C4312C693}">
  <ds:schemaRefs/>
</ds:datastoreItem>
</file>

<file path=customXml/itemProps11.xml><?xml version="1.0" encoding="utf-8"?>
<ds:datastoreItem xmlns:ds="http://schemas.openxmlformats.org/officeDocument/2006/customXml" ds:itemID="{5E0E0918-1318-469F-B171-67D60DBBECD1}">
  <ds:schemaRefs/>
</ds:datastoreItem>
</file>

<file path=customXml/itemProps12.xml><?xml version="1.0" encoding="utf-8"?>
<ds:datastoreItem xmlns:ds="http://schemas.openxmlformats.org/officeDocument/2006/customXml" ds:itemID="{28D03332-5333-4921-8441-FB1A521D2A57}">
  <ds:schemaRefs/>
</ds:datastoreItem>
</file>

<file path=customXml/itemProps13.xml><?xml version="1.0" encoding="utf-8"?>
<ds:datastoreItem xmlns:ds="http://schemas.openxmlformats.org/officeDocument/2006/customXml" ds:itemID="{838F5B1D-F5B9-4DA5-AE4C-EC9992C1C2EE}">
  <ds:schemaRefs/>
</ds:datastoreItem>
</file>

<file path=customXml/itemProps14.xml><?xml version="1.0" encoding="utf-8"?>
<ds:datastoreItem xmlns:ds="http://schemas.openxmlformats.org/officeDocument/2006/customXml" ds:itemID="{B89FAA7E-68E5-457E-8C86-8FBDF7CD2A31}">
  <ds:schemaRefs/>
</ds:datastoreItem>
</file>

<file path=customXml/itemProps15.xml><?xml version="1.0" encoding="utf-8"?>
<ds:datastoreItem xmlns:ds="http://schemas.openxmlformats.org/officeDocument/2006/customXml" ds:itemID="{4B81F814-0AFA-4648-B987-64576560D85A}">
  <ds:schemaRefs/>
</ds:datastoreItem>
</file>

<file path=customXml/itemProps16.xml><?xml version="1.0" encoding="utf-8"?>
<ds:datastoreItem xmlns:ds="http://schemas.openxmlformats.org/officeDocument/2006/customXml" ds:itemID="{481EBD72-B192-443B-8114-59C28453AEB0}">
  <ds:schemaRefs/>
</ds:datastoreItem>
</file>

<file path=customXml/itemProps17.xml><?xml version="1.0" encoding="utf-8"?>
<ds:datastoreItem xmlns:ds="http://schemas.openxmlformats.org/officeDocument/2006/customXml" ds:itemID="{C097465D-E039-4EAA-BF73-A1B556F2491F}">
  <ds:schemaRefs/>
</ds:datastoreItem>
</file>

<file path=customXml/itemProps18.xml><?xml version="1.0" encoding="utf-8"?>
<ds:datastoreItem xmlns:ds="http://schemas.openxmlformats.org/officeDocument/2006/customXml" ds:itemID="{6FFD013A-90A8-4ABC-A3F4-B535C5BB5738}">
  <ds:schemaRefs/>
</ds:datastoreItem>
</file>

<file path=customXml/itemProps19.xml><?xml version="1.0" encoding="utf-8"?>
<ds:datastoreItem xmlns:ds="http://schemas.openxmlformats.org/officeDocument/2006/customXml" ds:itemID="{F5C4C2F4-CBE1-4E32-942B-F09D3CC810EF}">
  <ds:schemaRefs/>
</ds:datastoreItem>
</file>

<file path=customXml/itemProps2.xml><?xml version="1.0" encoding="utf-8"?>
<ds:datastoreItem xmlns:ds="http://schemas.openxmlformats.org/officeDocument/2006/customXml" ds:itemID="{4AA3869D-FDAA-495B-AC9C-C6DE6B105034}">
  <ds:schemaRefs/>
</ds:datastoreItem>
</file>

<file path=customXml/itemProps20.xml><?xml version="1.0" encoding="utf-8"?>
<ds:datastoreItem xmlns:ds="http://schemas.openxmlformats.org/officeDocument/2006/customXml" ds:itemID="{02495C98-9ED6-4774-ACE1-2B327817F1EA}">
  <ds:schemaRefs/>
</ds:datastoreItem>
</file>

<file path=customXml/itemProps21.xml><?xml version="1.0" encoding="utf-8"?>
<ds:datastoreItem xmlns:ds="http://schemas.openxmlformats.org/officeDocument/2006/customXml" ds:itemID="{632E5392-2DA1-425C-B512-21002E0D7418}">
  <ds:schemaRefs/>
</ds:datastoreItem>
</file>

<file path=customXml/itemProps22.xml><?xml version="1.0" encoding="utf-8"?>
<ds:datastoreItem xmlns:ds="http://schemas.openxmlformats.org/officeDocument/2006/customXml" ds:itemID="{C6455E77-D443-43E6-8B1F-CD9DDB63E59E}">
  <ds:schemaRefs/>
</ds:datastoreItem>
</file>

<file path=customXml/itemProps23.xml><?xml version="1.0" encoding="utf-8"?>
<ds:datastoreItem xmlns:ds="http://schemas.openxmlformats.org/officeDocument/2006/customXml" ds:itemID="{76188721-9506-4294-AD5A-0BBF6875966D}">
  <ds:schemaRefs/>
</ds:datastoreItem>
</file>

<file path=customXml/itemProps24.xml><?xml version="1.0" encoding="utf-8"?>
<ds:datastoreItem xmlns:ds="http://schemas.openxmlformats.org/officeDocument/2006/customXml" ds:itemID="{BB587D7A-6141-434B-A579-1A98B71AE98B}">
  <ds:schemaRefs/>
</ds:datastoreItem>
</file>

<file path=customXml/itemProps25.xml><?xml version="1.0" encoding="utf-8"?>
<ds:datastoreItem xmlns:ds="http://schemas.openxmlformats.org/officeDocument/2006/customXml" ds:itemID="{2E17BA9F-142D-423C-933E-25D5435F5951}">
  <ds:schemaRefs/>
</ds:datastoreItem>
</file>

<file path=customXml/itemProps26.xml><?xml version="1.0" encoding="utf-8"?>
<ds:datastoreItem xmlns:ds="http://schemas.openxmlformats.org/officeDocument/2006/customXml" ds:itemID="{4B36DCB3-A0BF-4B4A-97A2-B5312116F23D}">
  <ds:schemaRefs/>
</ds:datastoreItem>
</file>

<file path=customXml/itemProps3.xml><?xml version="1.0" encoding="utf-8"?>
<ds:datastoreItem xmlns:ds="http://schemas.openxmlformats.org/officeDocument/2006/customXml" ds:itemID="{A07E62D5-CD5C-4076-9BC6-1E25CEEB1BA2}">
  <ds:schemaRefs/>
</ds:datastoreItem>
</file>

<file path=customXml/itemProps4.xml><?xml version="1.0" encoding="utf-8"?>
<ds:datastoreItem xmlns:ds="http://schemas.openxmlformats.org/officeDocument/2006/customXml" ds:itemID="{98C8A440-FDB1-472D-8C33-9E42EAC851A1}">
  <ds:schemaRefs/>
</ds:datastoreItem>
</file>

<file path=customXml/itemProps5.xml><?xml version="1.0" encoding="utf-8"?>
<ds:datastoreItem xmlns:ds="http://schemas.openxmlformats.org/officeDocument/2006/customXml" ds:itemID="{8EA93414-B350-4404-AACD-D8D301824F7B}">
  <ds:schemaRefs/>
</ds:datastoreItem>
</file>

<file path=customXml/itemProps6.xml><?xml version="1.0" encoding="utf-8"?>
<ds:datastoreItem xmlns:ds="http://schemas.openxmlformats.org/officeDocument/2006/customXml" ds:itemID="{1C7693F1-63BB-4051-A5BC-4118CDCFFB1B}">
  <ds:schemaRefs/>
</ds:datastoreItem>
</file>

<file path=customXml/itemProps7.xml><?xml version="1.0" encoding="utf-8"?>
<ds:datastoreItem xmlns:ds="http://schemas.openxmlformats.org/officeDocument/2006/customXml" ds:itemID="{89830B55-A272-498B-B4B3-5D0C5480D74E}">
  <ds:schemaRefs/>
</ds:datastoreItem>
</file>

<file path=customXml/itemProps8.xml><?xml version="1.0" encoding="utf-8"?>
<ds:datastoreItem xmlns:ds="http://schemas.openxmlformats.org/officeDocument/2006/customXml" ds:itemID="{8609E2E9-85C8-4FA7-8318-F8E027521687}">
  <ds:schemaRefs/>
</ds:datastoreItem>
</file>

<file path=customXml/itemProps9.xml><?xml version="1.0" encoding="utf-8"?>
<ds:datastoreItem xmlns:ds="http://schemas.openxmlformats.org/officeDocument/2006/customXml" ds:itemID="{005CE29A-CABD-4E2C-B815-A24B3B89224D}">
  <ds:schemaRefs/>
</ds:datastoreItem>
</file>

<file path=docProps/app.xml><?xml version="1.0" encoding="utf-8"?>
<Properties xmlns="http://schemas.openxmlformats.org/officeDocument/2006/extended-properties" xmlns:vt="http://schemas.openxmlformats.org/officeDocument/2006/docPropsVTypes">
  <Template/>
  <TotalTime>4814</TotalTime>
  <Words>5517</Words>
  <Application>Microsoft Office PowerPoint</Application>
  <PresentationFormat>Custom</PresentationFormat>
  <Paragraphs>779</Paragraphs>
  <Slides>128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128</vt:i4>
      </vt:variant>
    </vt:vector>
  </HeadingPairs>
  <TitlesOfParts>
    <vt:vector size="136"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203</cp:revision>
  <dcterms:created xsi:type="dcterms:W3CDTF">2016-04-03T12:12:23Z</dcterms:created>
  <dcterms:modified xsi:type="dcterms:W3CDTF">2022-11-14T07:55:07Z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